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Lobster" panose="00000500000000000000" pitchFamily="2" charset="-18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ixtuZwMwJcYFzgEUWCkEnvwMOw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4304c358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4304c358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064dcd3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064dcd3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4304c358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g244304c358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4304c358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4304c358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064dcd3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g24064dcd3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064dcd36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064dcd36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130bc12e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130bc12e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130bc12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130bc12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064dcd36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064dcd36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130bc12e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130bc12e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064dcd36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064dcd36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130bc12e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130bc12e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4304c358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4304c358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064dcd36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064dcd36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130bc12e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130bc12e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130bc12e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130bc12e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130bc12e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130bc12e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064dcd36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064dcd36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064dcd36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064dcd36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130bc12e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130bc12e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6b36ca34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06b36ca34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064dcd36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064dcd36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130bc12e4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130bc12e4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064dcd36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064dcd36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130bc12e4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4130bc12e4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064dcd36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064dcd36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064dcd36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064dcd36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130bc12e4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130bc12e4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064dcd36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064dcd36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130bc12e4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4130bc12e4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064dcd36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4064dcd36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6b36ca3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6b36ca3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064dcd36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064dcd36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130bc12e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4130bc12e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4304c358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4304c358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4304c358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4304c358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4304c358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4304c358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6b36ca34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06b36ca34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6b36ca3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06b36ca3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6b36ca34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06b36ca34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6b36ca34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06b36ca34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6b36ca34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206b36ca34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064dcd36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064dcd36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üggőleges cím és szöveg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zakaszfejléc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res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talomrész képaláírással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ép képaláírással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7594692" y="5020870"/>
            <a:ext cx="387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hu-HU" sz="1800" b="1" i="0" u="none" strike="noStrike" cap="none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Készítette: </a:t>
            </a:r>
            <a:r>
              <a:rPr lang="hu-HU" sz="1800" b="0" i="0" u="none" strike="noStrike" cap="none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Kukovecz Zsolt, Kéri-Bodó Fanni, Kéri Attila</a:t>
            </a:r>
            <a:endParaRPr sz="1400" b="0" i="0" u="none" strike="noStrike" cap="non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7093250" y="220500"/>
            <a:ext cx="487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hu-HU" sz="1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Célunk: </a:t>
            </a:r>
            <a:r>
              <a:rPr lang="hu-HU" sz="1800" b="0" i="0" u="none" strike="noStrike" cap="none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Lézer Univerzum webshop elkészítése</a:t>
            </a:r>
            <a:endParaRPr sz="1400" b="0" i="0" u="none" strike="noStrike" cap="non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093250" y="857088"/>
            <a:ext cx="48783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Felhasználói regisztráció/bejelentkezés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Admin fiók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kategória szerinti szűrés kialakítása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adatlap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</a:t>
            </a:r>
            <a:endParaRPr sz="1400" b="0" i="0" u="none" strike="noStrike" cap="non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4304c358a_0_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rgbClr val="660000"/>
                </a:solidFill>
              </a:rPr>
              <a:t>Megvalósítás</a:t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38" name="Google Shape;138;g244304c358a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525" y="1258263"/>
            <a:ext cx="4216212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44304c358a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098375"/>
            <a:ext cx="2284335" cy="11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44304c358a_0_46"/>
          <p:cNvSpPr txBox="1">
            <a:spLocks noGrp="1"/>
          </p:cNvSpPr>
          <p:nvPr>
            <p:ph type="body" idx="1"/>
          </p:nvPr>
        </p:nvSpPr>
        <p:spPr>
          <a:xfrm>
            <a:off x="798325" y="1861450"/>
            <a:ext cx="4365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Adatbázis (Kukovecz Zsolt):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MySQL</a:t>
            </a:r>
            <a:endParaRPr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064dcd362_0_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rgbClr val="660000"/>
                </a:solidFill>
              </a:rPr>
              <a:t>Használt szoftverek, szolgáltatások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146" name="Google Shape;146;g24064dcd362_0_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Fejlesztés: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Visual Studio Code</a:t>
            </a:r>
            <a:endParaRPr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Google Chrome és Microsoft Edge böngésző</a:t>
            </a:r>
            <a:endParaRPr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XAMPP (Apache és MySQL modul)</a:t>
            </a:r>
            <a:endParaRPr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Kommunikáció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Microsoft Teams</a:t>
            </a:r>
            <a:endParaRPr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Információk megosztása, verziókövetés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Google Drive, Documents, Presentation</a:t>
            </a:r>
            <a:endParaRPr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GitHub</a:t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47" name="Google Shape;147;g24064dcd362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985" y="1238250"/>
            <a:ext cx="2610217" cy="143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4064dcd362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250" y="3283675"/>
            <a:ext cx="2844948" cy="14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4064dcd362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886" y="3791277"/>
            <a:ext cx="2834641" cy="14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4064dcd362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8896" y="1690827"/>
            <a:ext cx="2880716" cy="14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4064dcd362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63075" y="2242575"/>
            <a:ext cx="2209247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4064dcd362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4525" y="4325800"/>
            <a:ext cx="2844950" cy="142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244304c358a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375" y="0"/>
            <a:ext cx="69732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44304c358a_0_121"/>
          <p:cNvSpPr txBox="1"/>
          <p:nvPr/>
        </p:nvSpPr>
        <p:spPr>
          <a:xfrm>
            <a:off x="2691350" y="269150"/>
            <a:ext cx="281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elkészült weboldal végleges kinézete (Főoldal):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44304c358a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17" y="0"/>
            <a:ext cx="1194335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44304c358a_0_132"/>
          <p:cNvSpPr txBox="1"/>
          <p:nvPr/>
        </p:nvSpPr>
        <p:spPr>
          <a:xfrm>
            <a:off x="199375" y="418650"/>
            <a:ext cx="3578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elkészült weboldal végleges kinézete (Termékek oldal):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4064dcd36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375" y="0"/>
            <a:ext cx="69732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4064dcd362_0_23"/>
          <p:cNvSpPr txBox="1"/>
          <p:nvPr/>
        </p:nvSpPr>
        <p:spPr>
          <a:xfrm>
            <a:off x="8440925" y="2185425"/>
            <a:ext cx="370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Adatbázisból frissülő termékek.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4064dcd362_0_23"/>
          <p:cNvSpPr txBox="1"/>
          <p:nvPr/>
        </p:nvSpPr>
        <p:spPr>
          <a:xfrm>
            <a:off x="9582625" y="66675"/>
            <a:ext cx="19431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Fejléc/Header: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Kezdőlap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Kapcsolat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Belépés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4064dcd362_0_23"/>
          <p:cNvSpPr txBox="1"/>
          <p:nvPr/>
        </p:nvSpPr>
        <p:spPr>
          <a:xfrm>
            <a:off x="9634825" y="5965200"/>
            <a:ext cx="1838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Lábléc/Footer: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ÁSZF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Facebook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4064dcd362_0_23"/>
          <p:cNvSpPr txBox="1"/>
          <p:nvPr/>
        </p:nvSpPr>
        <p:spPr>
          <a:xfrm>
            <a:off x="1481875" y="3449175"/>
            <a:ext cx="26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Statikus bemutatkozó rész.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4064dcd362_0_23"/>
          <p:cNvSpPr txBox="1"/>
          <p:nvPr/>
        </p:nvSpPr>
        <p:spPr>
          <a:xfrm>
            <a:off x="0" y="0"/>
            <a:ext cx="123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Kezdőlap: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4064dcd362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5" y="1705850"/>
            <a:ext cx="2626075" cy="15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4064dcd362_0_23"/>
          <p:cNvPicPr preferRelativeResize="0"/>
          <p:nvPr/>
        </p:nvPicPr>
        <p:blipFill rotWithShape="1">
          <a:blip r:embed="rId5">
            <a:alphaModFix/>
          </a:blip>
          <a:srcRect t="52865" b="12739"/>
          <a:stretch/>
        </p:blipFill>
        <p:spPr>
          <a:xfrm>
            <a:off x="7421950" y="3449175"/>
            <a:ext cx="4559625" cy="1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24064dcd362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87" y="0"/>
            <a:ext cx="119570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4064dcd362_0_53"/>
          <p:cNvSpPr txBox="1"/>
          <p:nvPr/>
        </p:nvSpPr>
        <p:spPr>
          <a:xfrm>
            <a:off x="4152900" y="3595425"/>
            <a:ext cx="60009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kategóriák adatbázisból frissülnek 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termékek a kategóriára való kattintés szerint szűrődnek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termék “kártyák” elnevezést, árat, és képet tartalmaznak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termék kártyára kattintva a termék adatlapjára jutunk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4064dcd362_0_53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130bc12e4_0_19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4130bc12e4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0" y="548613"/>
            <a:ext cx="5762625" cy="5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4130bc12e4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100" y="543863"/>
            <a:ext cx="5762625" cy="598169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4130bc12e4_0_19"/>
          <p:cNvSpPr txBox="1"/>
          <p:nvPr/>
        </p:nvSpPr>
        <p:spPr>
          <a:xfrm>
            <a:off x="1534875" y="5014000"/>
            <a:ext cx="236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Kategóriák lekérdezése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4130bc12e4_0_19"/>
          <p:cNvSpPr/>
          <p:nvPr/>
        </p:nvSpPr>
        <p:spPr>
          <a:xfrm>
            <a:off x="1006775" y="3568550"/>
            <a:ext cx="3508800" cy="14454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4130bc12e4_0_19"/>
          <p:cNvSpPr/>
          <p:nvPr/>
        </p:nvSpPr>
        <p:spPr>
          <a:xfrm>
            <a:off x="6432275" y="548625"/>
            <a:ext cx="5484600" cy="54024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4130bc12e4_0_19"/>
          <p:cNvSpPr txBox="1"/>
          <p:nvPr/>
        </p:nvSpPr>
        <p:spPr>
          <a:xfrm>
            <a:off x="8092813" y="5951025"/>
            <a:ext cx="188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Termékek szűrése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130bc12e4_0_29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4130bc12e4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675" y="785813"/>
            <a:ext cx="5762625" cy="52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4130bc12e4_0_29"/>
          <p:cNvSpPr txBox="1"/>
          <p:nvPr/>
        </p:nvSpPr>
        <p:spPr>
          <a:xfrm>
            <a:off x="5143300" y="3409150"/>
            <a:ext cx="2362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Termék, és kategória statikus elemek a szükséges dinamikus részekkel kiegészítve.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4064dcd362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638" y="0"/>
            <a:ext cx="73047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4064dcd362_0_85"/>
          <p:cNvSpPr txBox="1"/>
          <p:nvPr/>
        </p:nvSpPr>
        <p:spPr>
          <a:xfrm>
            <a:off x="6010275" y="3357300"/>
            <a:ext cx="600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“Kosárba” gomb, és a hozzá tartozó darab beviteli mező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4064dcd362_0_85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4064dcd362_0_85"/>
          <p:cNvSpPr txBox="1"/>
          <p:nvPr/>
        </p:nvSpPr>
        <p:spPr>
          <a:xfrm>
            <a:off x="8458200" y="4852725"/>
            <a:ext cx="3553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kiemelt termékek első négy terméke jelenik meg, mint javasolt termékek.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130bc12e4_0_37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24130bc12e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075" y="132085"/>
            <a:ext cx="5107924" cy="337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4130bc12e4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175" y="132063"/>
            <a:ext cx="5107924" cy="659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4130bc12e4_0_37"/>
          <p:cNvSpPr/>
          <p:nvPr/>
        </p:nvSpPr>
        <p:spPr>
          <a:xfrm>
            <a:off x="7080500" y="1367075"/>
            <a:ext cx="4866600" cy="19224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4130bc12e4_0_37"/>
          <p:cNvSpPr txBox="1"/>
          <p:nvPr/>
        </p:nvSpPr>
        <p:spPr>
          <a:xfrm>
            <a:off x="9584300" y="628175"/>
            <a:ext cx="236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Termék adatainak lekérése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4130bc12e4_0_37"/>
          <p:cNvSpPr txBox="1"/>
          <p:nvPr/>
        </p:nvSpPr>
        <p:spPr>
          <a:xfrm>
            <a:off x="4645900" y="351975"/>
            <a:ext cx="181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Kosárba helyezés kódja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24064dcd362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600" y="0"/>
            <a:ext cx="93447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4064dcd362_0_92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4064dcd362_0_92"/>
          <p:cNvSpPr txBox="1"/>
          <p:nvPr/>
        </p:nvSpPr>
        <p:spPr>
          <a:xfrm>
            <a:off x="7839075" y="2423850"/>
            <a:ext cx="411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darabszámmal,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termékenkénti részösszeg, 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végösszeggel.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4064dcd362_0_92"/>
          <p:cNvSpPr txBox="1"/>
          <p:nvPr/>
        </p:nvSpPr>
        <p:spPr>
          <a:xfrm>
            <a:off x="9153525" y="4224075"/>
            <a:ext cx="2800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kiemelt termékek első négy terméke jelenik meg, mint javasolt termékek.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4064dcd362_0_92"/>
          <p:cNvSpPr txBox="1"/>
          <p:nvPr/>
        </p:nvSpPr>
        <p:spPr>
          <a:xfrm>
            <a:off x="838300" y="2423850"/>
            <a:ext cx="35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Frissülő rész-, és végösszeg.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130bc12e4_0_48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24130bc12e4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050" y="152400"/>
            <a:ext cx="525124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4130bc12e4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250" y="152400"/>
            <a:ext cx="5251250" cy="144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4130bc12e4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250" y="1747850"/>
            <a:ext cx="4135750" cy="25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4130bc12e4_0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251" y="4423475"/>
            <a:ext cx="3745025" cy="22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4130bc12e4_0_48"/>
          <p:cNvSpPr/>
          <p:nvPr/>
        </p:nvSpPr>
        <p:spPr>
          <a:xfrm>
            <a:off x="1676400" y="2802475"/>
            <a:ext cx="4866600" cy="25803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4130bc12e4_0_48"/>
          <p:cNvSpPr txBox="1"/>
          <p:nvPr/>
        </p:nvSpPr>
        <p:spPr>
          <a:xfrm>
            <a:off x="4724100" y="2063575"/>
            <a:ext cx="181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Kosár tételeinek kiíratása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4130bc12e4_0_48"/>
          <p:cNvSpPr txBox="1"/>
          <p:nvPr/>
        </p:nvSpPr>
        <p:spPr>
          <a:xfrm>
            <a:off x="4826400" y="6243900"/>
            <a:ext cx="181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Végösszeg kiírása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44304c358a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87" y="461700"/>
            <a:ext cx="10181025" cy="6237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44304c358a_0_154"/>
          <p:cNvSpPr/>
          <p:nvPr/>
        </p:nvSpPr>
        <p:spPr>
          <a:xfrm>
            <a:off x="4804575" y="3490275"/>
            <a:ext cx="1126500" cy="2976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44304c358a_0_154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4064dcd362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300" y="33338"/>
            <a:ext cx="5605393" cy="67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4064dcd362_0_98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4064dcd362_0_98"/>
          <p:cNvSpPr txBox="1"/>
          <p:nvPr/>
        </p:nvSpPr>
        <p:spPr>
          <a:xfrm>
            <a:off x="7343775" y="1576125"/>
            <a:ext cx="355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 tartalma módosíthatatlan formában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4064dcd362_0_98"/>
          <p:cNvSpPr txBox="1"/>
          <p:nvPr/>
        </p:nvSpPr>
        <p:spPr>
          <a:xfrm>
            <a:off x="7343775" y="3504938"/>
            <a:ext cx="35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számlázási, és szállítási adatok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4064dcd362_0_98"/>
          <p:cNvSpPr txBox="1"/>
          <p:nvPr/>
        </p:nvSpPr>
        <p:spPr>
          <a:xfrm>
            <a:off x="7343775" y="5433750"/>
            <a:ext cx="35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 véglegesítése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130bc12e4_0_64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24130bc12e4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0" y="461700"/>
            <a:ext cx="6965376" cy="534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4130bc12e4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550" y="479488"/>
            <a:ext cx="4868899" cy="589901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4130bc12e4_0_64"/>
          <p:cNvSpPr/>
          <p:nvPr/>
        </p:nvSpPr>
        <p:spPr>
          <a:xfrm>
            <a:off x="350650" y="1048100"/>
            <a:ext cx="6118500" cy="5367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4130bc12e4_0_64"/>
          <p:cNvSpPr txBox="1"/>
          <p:nvPr/>
        </p:nvSpPr>
        <p:spPr>
          <a:xfrm>
            <a:off x="3598450" y="947000"/>
            <a:ext cx="330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Bejelentkezés hiányában kezdőlapra irányít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4130bc12e4_0_64"/>
          <p:cNvSpPr/>
          <p:nvPr/>
        </p:nvSpPr>
        <p:spPr>
          <a:xfrm>
            <a:off x="350650" y="1584800"/>
            <a:ext cx="5211600" cy="16848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4130bc12e4_0_64"/>
          <p:cNvSpPr txBox="1"/>
          <p:nvPr/>
        </p:nvSpPr>
        <p:spPr>
          <a:xfrm>
            <a:off x="2252950" y="1913950"/>
            <a:ext cx="330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Bejelentkezett felhasználó adatainak lekérdezése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4130bc12e4_0_64"/>
          <p:cNvSpPr/>
          <p:nvPr/>
        </p:nvSpPr>
        <p:spPr>
          <a:xfrm>
            <a:off x="350650" y="3269600"/>
            <a:ext cx="6666900" cy="25341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4130bc12e4_0_64"/>
          <p:cNvSpPr txBox="1"/>
          <p:nvPr/>
        </p:nvSpPr>
        <p:spPr>
          <a:xfrm>
            <a:off x="4445950" y="3269600"/>
            <a:ext cx="25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Kosár elemek lekérdezése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4130bc12e4_0_64"/>
          <p:cNvSpPr txBox="1"/>
          <p:nvPr/>
        </p:nvSpPr>
        <p:spPr>
          <a:xfrm>
            <a:off x="10189200" y="947000"/>
            <a:ext cx="181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Végösszeg kiírása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4130bc12e4_0_64"/>
          <p:cNvSpPr/>
          <p:nvPr/>
        </p:nvSpPr>
        <p:spPr>
          <a:xfrm>
            <a:off x="7814925" y="1787050"/>
            <a:ext cx="4235400" cy="45915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4130bc12e4_0_64"/>
          <p:cNvSpPr txBox="1"/>
          <p:nvPr/>
        </p:nvSpPr>
        <p:spPr>
          <a:xfrm>
            <a:off x="10037800" y="1787050"/>
            <a:ext cx="20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Adatok ellenőrzése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130bc12e4_0_76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4130bc12e4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0" y="461700"/>
            <a:ext cx="6924776" cy="4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4130bc12e4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376" y="461700"/>
            <a:ext cx="4842624" cy="390611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4130bc12e4_0_76"/>
          <p:cNvSpPr txBox="1"/>
          <p:nvPr/>
        </p:nvSpPr>
        <p:spPr>
          <a:xfrm>
            <a:off x="10295695" y="1644775"/>
            <a:ext cx="156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Form elemek megjelenítése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4130bc12e4_0_76"/>
          <p:cNvSpPr/>
          <p:nvPr/>
        </p:nvSpPr>
        <p:spPr>
          <a:xfrm>
            <a:off x="7555750" y="1468075"/>
            <a:ext cx="4451100" cy="28998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130bc12e4_0_86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g24130bc12e4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0" y="461700"/>
            <a:ext cx="6599975" cy="43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4130bc12e4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175" y="461700"/>
            <a:ext cx="5167424" cy="259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4064dcd362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25" y="0"/>
            <a:ext cx="110055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4064dcd362_0_104"/>
          <p:cNvSpPr txBox="1"/>
          <p:nvPr/>
        </p:nvSpPr>
        <p:spPr>
          <a:xfrm>
            <a:off x="4319400" y="4819388"/>
            <a:ext cx="355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megrendelés adatai sikeresen az adatbázisba mentődtek.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24064dcd362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3" y="0"/>
            <a:ext cx="118207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4130bc12e4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600" y="1073500"/>
            <a:ext cx="217170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4130bc12e4_1_6"/>
          <p:cNvSpPr txBox="1"/>
          <p:nvPr/>
        </p:nvSpPr>
        <p:spPr>
          <a:xfrm>
            <a:off x="114475" y="79050"/>
            <a:ext cx="211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Regisztráció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4130bc12e4_1_6"/>
          <p:cNvSpPr txBox="1"/>
          <p:nvPr/>
        </p:nvSpPr>
        <p:spPr>
          <a:xfrm>
            <a:off x="0" y="591575"/>
            <a:ext cx="399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Filter function, kiszűri a kéretlen karaktereket.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4130bc12e4_1_6"/>
          <p:cNvSpPr txBox="1"/>
          <p:nvPr/>
        </p:nvSpPr>
        <p:spPr>
          <a:xfrm>
            <a:off x="5317476" y="160425"/>
            <a:ext cx="4968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email inputot végig nézi az előző filter + egy email valid filter alapján. (a többi input mező is hasonlóan működik)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24130bc12e4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775" y="907975"/>
            <a:ext cx="76676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4130bc12e4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313" y="4057650"/>
            <a:ext cx="947737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4130bc12e4_1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0363" y="3577575"/>
            <a:ext cx="639127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4130bc12e4_1_6"/>
          <p:cNvSpPr txBox="1"/>
          <p:nvPr/>
        </p:nvSpPr>
        <p:spPr>
          <a:xfrm>
            <a:off x="99288" y="3213450"/>
            <a:ext cx="1199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összes mezőnek külön error kulcsa van, ha üres a tömb akkor lefut az sql parancs és feltöltésre kerül az adatbázisba a felhasználó.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06b36ca345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3997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24064dcd362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4064dcd362_0_67"/>
          <p:cNvSpPr txBox="1"/>
          <p:nvPr/>
        </p:nvSpPr>
        <p:spPr>
          <a:xfrm>
            <a:off x="1276700" y="3105275"/>
            <a:ext cx="2843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felhasználó adatait az adatbázisból kérdezi le, a jelszó egy alap titkosítással van tárolva az adatbázisban.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24130bc12e4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13" y="304800"/>
            <a:ext cx="4458968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4130bc12e4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531" y="5353050"/>
            <a:ext cx="38004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4130bc12e4_1_21"/>
          <p:cNvSpPr txBox="1"/>
          <p:nvPr/>
        </p:nvSpPr>
        <p:spPr>
          <a:xfrm>
            <a:off x="4540875" y="304800"/>
            <a:ext cx="31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24130bc12e4_1_21"/>
          <p:cNvSpPr txBox="1"/>
          <p:nvPr/>
        </p:nvSpPr>
        <p:spPr>
          <a:xfrm>
            <a:off x="0" y="0"/>
            <a:ext cx="235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Bejelentkezés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4130bc12e4_1_21"/>
          <p:cNvSpPr txBox="1"/>
          <p:nvPr/>
        </p:nvSpPr>
        <p:spPr>
          <a:xfrm>
            <a:off x="1747025" y="1535700"/>
            <a:ext cx="21195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Amikor lenyomjuk a login gombot akkor végig fut a program, először ellenőrzi, hogy üres-e az email mező, ha nem akkor megnézi, hogy van-e ilyen email, és ha igen akkor rátér a jelszóra, hogy adott-e meg a felhasználó és, hogy jó-e a jelszó.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4130bc12e4_1_21"/>
          <p:cNvSpPr txBox="1"/>
          <p:nvPr/>
        </p:nvSpPr>
        <p:spPr>
          <a:xfrm>
            <a:off x="8923000" y="4306500"/>
            <a:ext cx="2737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Ha nincs error akkor sikeres volt a bejelentkezés és átkerülünk a főoldalra.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24064dcd362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150" y="0"/>
            <a:ext cx="85196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130bc12e4_1_32"/>
          <p:cNvSpPr txBox="1"/>
          <p:nvPr/>
        </p:nvSpPr>
        <p:spPr>
          <a:xfrm>
            <a:off x="0" y="0"/>
            <a:ext cx="107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Profil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g24130bc12e4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25" y="0"/>
            <a:ext cx="7197776" cy="46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4130bc12e4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4657713"/>
            <a:ext cx="1146810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4130bc12e4_1_32"/>
          <p:cNvSpPr txBox="1"/>
          <p:nvPr/>
        </p:nvSpPr>
        <p:spPr>
          <a:xfrm>
            <a:off x="2694475" y="0"/>
            <a:ext cx="22998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 kérjük az adatbázisból az adott személynek az adatait és ellenőrizzük, hogy ha változtatott a felhasználó rajta akkor updatelje az adatbázisban az adatokat. Az adat frissítéshez kötelező megadni az aktuális jelszót.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4130bc12e4_1_32"/>
          <p:cNvSpPr txBox="1"/>
          <p:nvPr/>
        </p:nvSpPr>
        <p:spPr>
          <a:xfrm>
            <a:off x="723900" y="3951800"/>
            <a:ext cx="474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input mezőnek az értéke az adatbázisból lekért adatokkal lesz egyenlő.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24064dcd362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4064dcd362_0_120"/>
          <p:cNvSpPr txBox="1"/>
          <p:nvPr/>
        </p:nvSpPr>
        <p:spPr>
          <a:xfrm>
            <a:off x="0" y="1983150"/>
            <a:ext cx="4936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latin typeface="Calibri"/>
                <a:ea typeface="Calibri"/>
                <a:cs typeface="Calibri"/>
                <a:sym typeface="Calibri"/>
              </a:rPr>
              <a:t>Ha rákattintunk valamelyik rendelésre akkor egy külön panel kinyílik ahol megtalálhatjuk az összes terméket ami a rendeléshez köthető.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24064dcd362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130bc12e4_1_42"/>
          <p:cNvSpPr txBox="1"/>
          <p:nvPr/>
        </p:nvSpPr>
        <p:spPr>
          <a:xfrm>
            <a:off x="0" y="0"/>
            <a:ext cx="190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Rendelések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24130bc12e4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2800"/>
            <a:ext cx="116871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4130bc12e4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30150"/>
            <a:ext cx="4144942" cy="41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4130bc12e4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950" y="2891459"/>
            <a:ext cx="8047052" cy="396654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4130bc12e4_1_42"/>
          <p:cNvSpPr txBox="1"/>
          <p:nvPr/>
        </p:nvSpPr>
        <p:spPr>
          <a:xfrm>
            <a:off x="3238500" y="0"/>
            <a:ext cx="4747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Lekéri az adatbázisból az adott személyhez tartozó összes rendelést és kiírja őket egyesével egy táblába.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24064dcd362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125" y="0"/>
            <a:ext cx="91997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4064dcd362_0_138"/>
          <p:cNvSpPr txBox="1"/>
          <p:nvPr/>
        </p:nvSpPr>
        <p:spPr>
          <a:xfrm>
            <a:off x="1496125" y="2749700"/>
            <a:ext cx="2332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összes termék kilistázva egy táblába, mindegyik mellett 2 gomb, az egyik a termék módosítására a másik a termék törlésére szolgál.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4064dcd362_0_138"/>
          <p:cNvSpPr txBox="1"/>
          <p:nvPr/>
        </p:nvSpPr>
        <p:spPr>
          <a:xfrm>
            <a:off x="8414975" y="5090650"/>
            <a:ext cx="3421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Ezen az oldalon van lehetőség új termék hozzáadására, az “Új termék hozzáadása” gombra kattintva tehetjük ezt meg.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24130bc12e4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7075"/>
            <a:ext cx="11887201" cy="21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4130bc12e4_4_1"/>
          <p:cNvSpPr txBox="1"/>
          <p:nvPr/>
        </p:nvSpPr>
        <p:spPr>
          <a:xfrm>
            <a:off x="0" y="0"/>
            <a:ext cx="474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Admin panel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24130bc12e4_4_1"/>
          <p:cNvSpPr txBox="1"/>
          <p:nvPr/>
        </p:nvSpPr>
        <p:spPr>
          <a:xfrm>
            <a:off x="3345650" y="615600"/>
            <a:ext cx="474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Lekérdezi az összes terméket az adatbázisból és kiírja őket egy táblába. 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4064dcd362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4064dcd362_0_144"/>
          <p:cNvSpPr txBox="1"/>
          <p:nvPr/>
        </p:nvSpPr>
        <p:spPr>
          <a:xfrm>
            <a:off x="1565200" y="3194800"/>
            <a:ext cx="2917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Dinamikusan az adatbázisból van ki listázva az összes kategória amik közül lehet választani.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24064dcd362_0_144"/>
          <p:cNvSpPr txBox="1"/>
          <p:nvPr/>
        </p:nvSpPr>
        <p:spPr>
          <a:xfrm>
            <a:off x="7541225" y="4579575"/>
            <a:ext cx="4607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“Új kategória” gombbal lehet új kategóriát felvinni az adatbázisba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06b36ca34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4064dcd362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4064dcd362_0_150"/>
          <p:cNvSpPr txBox="1"/>
          <p:nvPr/>
        </p:nvSpPr>
        <p:spPr>
          <a:xfrm>
            <a:off x="1746575" y="3087650"/>
            <a:ext cx="2703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gomb lenyomásakor nem egy új oldalra kerülünk, hanem egy modal ablak fog felugrani ahol meg tudjuk adni az új kategória nevét.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24130bc12e4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375"/>
            <a:ext cx="67056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4130bc12e4_1_56"/>
          <p:cNvSpPr txBox="1"/>
          <p:nvPr/>
        </p:nvSpPr>
        <p:spPr>
          <a:xfrm>
            <a:off x="0" y="0"/>
            <a:ext cx="504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hozzáadása/Új kategória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4130bc12e4_1_56"/>
          <p:cNvSpPr txBox="1"/>
          <p:nvPr/>
        </p:nvSpPr>
        <p:spPr>
          <a:xfrm>
            <a:off x="978900" y="872475"/>
            <a:ext cx="474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Lekérdezi az összes kategóriát az adatbázisból és kilistázza őket a select mezőbe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4130bc12e4_1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300" y="3744975"/>
            <a:ext cx="7024699" cy="31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4130bc12e4_1_56"/>
          <p:cNvSpPr txBox="1"/>
          <p:nvPr/>
        </p:nvSpPr>
        <p:spPr>
          <a:xfrm>
            <a:off x="6779775" y="2729175"/>
            <a:ext cx="4410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Ha mindegyik mező ki lett töltve akkor feltölti az adatbázisba a terméket és visszavisz az előző oldalra.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24130bc12e4_1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9925"/>
            <a:ext cx="5083075" cy="22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4130bc12e4_1_56"/>
          <p:cNvSpPr txBox="1"/>
          <p:nvPr/>
        </p:nvSpPr>
        <p:spPr>
          <a:xfrm>
            <a:off x="335263" y="4108225"/>
            <a:ext cx="474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Új kategória feltöltése az adatbázisba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4304c358a_0_59"/>
          <p:cNvSpPr txBox="1"/>
          <p:nvPr/>
        </p:nvSpPr>
        <p:spPr>
          <a:xfrm>
            <a:off x="0" y="0"/>
            <a:ext cx="504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Reszponzivitás (iPhone SE)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244304c358a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200" y="615600"/>
            <a:ext cx="2637787" cy="5422124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8" name="Google Shape;408;g244304c358a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00" y="615599"/>
            <a:ext cx="2637800" cy="5422126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9" name="Google Shape;409;g244304c358a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001" y="615600"/>
            <a:ext cx="3048451" cy="5422125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g244304c358a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452" y="615562"/>
            <a:ext cx="3048450" cy="5422200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4304c358a_0_78"/>
          <p:cNvSpPr txBox="1"/>
          <p:nvPr/>
        </p:nvSpPr>
        <p:spPr>
          <a:xfrm>
            <a:off x="0" y="0"/>
            <a:ext cx="504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Reszponzivitás (iPhone SE)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244304c358a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25" y="615588"/>
            <a:ext cx="3048450" cy="5422186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7" name="Google Shape;417;g244304c358a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975" y="615600"/>
            <a:ext cx="3048450" cy="5422171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8" name="Google Shape;418;g244304c358a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5425" y="615605"/>
            <a:ext cx="3048450" cy="5422170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4304c358a_0_95"/>
          <p:cNvSpPr txBox="1"/>
          <p:nvPr/>
        </p:nvSpPr>
        <p:spPr>
          <a:xfrm>
            <a:off x="0" y="0"/>
            <a:ext cx="504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További fejlesztési ötletek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44304c358a_0_95"/>
          <p:cNvSpPr txBox="1"/>
          <p:nvPr/>
        </p:nvSpPr>
        <p:spPr>
          <a:xfrm>
            <a:off x="2290950" y="1535700"/>
            <a:ext cx="76101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jelszó visszaállítás email segítségével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értesítés megrendelés esetén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bankkártyás azonnali fizetési lehetőség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egyedi megrendelés oldal képfeltöltési lehetőséggel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további szűrési lehetőségek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hűségpont rendszer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Google maps beépülő modul a link helyett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testreszabásának lehetősége (felirat, szín, méret)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06b36ca345_0_42"/>
          <p:cNvSpPr txBox="1"/>
          <p:nvPr/>
        </p:nvSpPr>
        <p:spPr>
          <a:xfrm>
            <a:off x="1124550" y="2697900"/>
            <a:ext cx="99429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hu-HU" sz="8300" b="0" i="0" u="none" strike="noStrike" cap="none">
                <a:solidFill>
                  <a:srgbClr val="783F04"/>
                </a:solidFill>
                <a:latin typeface="Lobster"/>
                <a:ea typeface="Lobster"/>
                <a:cs typeface="Lobster"/>
                <a:sym typeface="Lobster"/>
              </a:rPr>
              <a:t>Köszönjük a figyelmet!</a:t>
            </a:r>
            <a:endParaRPr sz="8300" b="0" i="0" u="none" strike="noStrike" cap="none">
              <a:solidFill>
                <a:srgbClr val="783F0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206b36ca345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3997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206b36ca345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3997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06b36ca345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06b36ca345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3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064dcd362_0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rgbClr val="660000"/>
                </a:solidFill>
              </a:rPr>
              <a:t>Megvalósítás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128" name="Google Shape;128;g24064dcd362_0_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Frontend (Bodó Fanni):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HTML, CSS, JavaScript</a:t>
            </a:r>
            <a:endParaRPr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Bootstrap keretrendszer</a:t>
            </a:r>
            <a:endParaRPr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Backend (Kukovecz Zsolt, Kéri Attila):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PHP</a:t>
            </a:r>
            <a:endParaRPr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JQuery</a:t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29" name="Google Shape;129;g24064dcd36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995" y="1825620"/>
            <a:ext cx="4338625" cy="1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4064dcd362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1613" y="3203575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4064dcd362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1733" y="4923375"/>
            <a:ext cx="2189166" cy="1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4064dcd362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9125" y="3338580"/>
            <a:ext cx="1524000" cy="1214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Szélesvásznú</PresentationFormat>
  <Paragraphs>121</Paragraphs>
  <Slides>45</Slides>
  <Notes>45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45</vt:i4>
      </vt:variant>
    </vt:vector>
  </HeadingPairs>
  <TitlesOfParts>
    <vt:vector size="49" baseType="lpstr">
      <vt:lpstr>Arial</vt:lpstr>
      <vt:lpstr>Lobster</vt:lpstr>
      <vt:lpstr>Calibri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Megvalósítás</vt:lpstr>
      <vt:lpstr>Megvalósítás</vt:lpstr>
      <vt:lpstr>Használt szoftverek, szolgáltatások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Fanni Bodó</dc:creator>
  <cp:lastModifiedBy>Attila Kéri</cp:lastModifiedBy>
  <cp:revision>1</cp:revision>
  <dcterms:created xsi:type="dcterms:W3CDTF">2023-02-07T20:46:23Z</dcterms:created>
  <dcterms:modified xsi:type="dcterms:W3CDTF">2023-05-14T19:04:44Z</dcterms:modified>
</cp:coreProperties>
</file>